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8538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476064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945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4"/>
            <a:ext cx="8382000" cy="445452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6219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2682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5597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1662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83700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8948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33069777-D523-4E13-BFE7-CF73E0B3EAB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505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3069777-D523-4E13-BFE7-CF73E0B3EAB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179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 cstate="email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581001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BF9EEB5-DFF7-453A-B43E-81B9ECE96AEE}" type="slidenum">
              <a:rPr lang="en-US" sz="1200">
                <a:solidFill>
                  <a:srgbClr val="FFFFFF"/>
                </a:solidFill>
              </a:rPr>
              <a:pPr/>
              <a:t>‹#›</a:t>
            </a:fld>
            <a:endParaRPr lang="en-US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2455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3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4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Basin Boundary Revision Proposal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Scotts Valley Water District</a:t>
            </a:r>
          </a:p>
          <a:p>
            <a:r>
              <a:rPr lang="en-US" dirty="0" smtClean="0"/>
              <a:t>October 8,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1544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218795"/>
          </a:xfrm>
        </p:spPr>
        <p:txBody>
          <a:bodyPr/>
          <a:lstStyle/>
          <a:p>
            <a:r>
              <a:rPr lang="en-US" sz="4400" dirty="0" smtClean="0"/>
              <a:t>Purpose: Request DWR Recognize the Santa Margarita Groundwater Basin</a:t>
            </a:r>
            <a:endParaRPr lang="en-US" sz="44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"/>
          <a:stretch/>
        </p:blipFill>
        <p:spPr>
          <a:xfrm>
            <a:off x="638345" y="1624614"/>
            <a:ext cx="7867310" cy="5157186"/>
          </a:xfrm>
        </p:spPr>
      </p:pic>
    </p:spTree>
    <p:extLst>
      <p:ext uri="{BB962C8B-B14F-4D97-AF65-F5344CB8AC3E}">
        <p14:creationId xmlns:p14="http://schemas.microsoft.com/office/powerpoint/2010/main" val="7611122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09398"/>
          </a:xfrm>
        </p:spPr>
        <p:txBody>
          <a:bodyPr/>
          <a:lstStyle/>
          <a:p>
            <a:r>
              <a:rPr lang="en-US" sz="4400" dirty="0" smtClean="0"/>
              <a:t>Key Aspects of Boundary Request</a:t>
            </a:r>
            <a:endParaRPr lang="en-US" sz="44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2"/>
          <a:stretch/>
        </p:blipFill>
        <p:spPr>
          <a:xfrm>
            <a:off x="228600" y="1066800"/>
            <a:ext cx="4800600" cy="3145288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124200" y="4419600"/>
            <a:ext cx="5486400" cy="24991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7914" indent="-347914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3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73338" indent="-339976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1722" indent="-302936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7618" indent="-265896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6002" indent="-273833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Based on geologic boundaries wherever possible</a:t>
            </a:r>
          </a:p>
          <a:p>
            <a:r>
              <a:rPr lang="en-US" dirty="0" smtClean="0"/>
              <a:t>Includes all of SVWD service area (not SLVWD)</a:t>
            </a:r>
          </a:p>
          <a:p>
            <a:r>
              <a:rPr lang="en-US" dirty="0" smtClean="0"/>
              <a:t>Exclude City of Santa Cruz service area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6748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329595"/>
          </a:xfrm>
        </p:spPr>
        <p:txBody>
          <a:bodyPr/>
          <a:lstStyle/>
          <a:p>
            <a:r>
              <a:rPr lang="en-US" dirty="0" smtClean="0"/>
              <a:t>DWR Boundary Revision Types: Scientific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1590675"/>
            <a:ext cx="7020665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1376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329595"/>
          </a:xfrm>
        </p:spPr>
        <p:txBody>
          <a:bodyPr/>
          <a:lstStyle/>
          <a:p>
            <a:r>
              <a:rPr lang="en-US" dirty="0" smtClean="0"/>
              <a:t>DWR Boundary Revision Types: Jurisdictional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23824"/>
            <a:ext cx="3465898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636" y="1219200"/>
            <a:ext cx="3484488" cy="264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636" y="4038600"/>
            <a:ext cx="3427926" cy="260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39171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Application Requirements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12874"/>
            <a:ext cx="8534400" cy="5217183"/>
          </a:xfrm>
        </p:spPr>
      </p:pic>
    </p:spTree>
    <p:extLst>
      <p:ext uri="{BB962C8B-B14F-4D97-AF65-F5344CB8AC3E}">
        <p14:creationId xmlns:p14="http://schemas.microsoft.com/office/powerpoint/2010/main" val="38773478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Compressed Schedule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/>
          <a:lstStyle/>
          <a:p>
            <a:r>
              <a:rPr lang="en-US" dirty="0" smtClean="0"/>
              <a:t>DWR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2689967"/>
          </a:xfrm>
        </p:spPr>
        <p:txBody>
          <a:bodyPr/>
          <a:lstStyle/>
          <a:p>
            <a:r>
              <a:rPr lang="en-US" dirty="0" smtClean="0"/>
              <a:t>October 16, 2015.  DWR presents final regulations to California Water Commission.</a:t>
            </a:r>
          </a:p>
          <a:p>
            <a:r>
              <a:rPr lang="en-US" dirty="0" smtClean="0"/>
              <a:t>November, 2015.  DWR submits final regulations to OAL.</a:t>
            </a:r>
          </a:p>
          <a:p>
            <a:r>
              <a:rPr lang="en-US" dirty="0" smtClean="0"/>
              <a:t>January 1, 2016 – March 31, 2016, DWR accepts boundary revision requests.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/>
          <a:lstStyle/>
          <a:p>
            <a:r>
              <a:rPr lang="en-US" dirty="0" smtClean="0"/>
              <a:t>SVWD/SLVWD Schedule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4105739"/>
          </a:xfrm>
        </p:spPr>
        <p:txBody>
          <a:bodyPr/>
          <a:lstStyle/>
          <a:p>
            <a:r>
              <a:rPr lang="en-US" dirty="0" smtClean="0"/>
              <a:t>October, 2015.  Begin technical work.</a:t>
            </a:r>
          </a:p>
          <a:p>
            <a:r>
              <a:rPr lang="en-US" dirty="0" smtClean="0"/>
              <a:t>November, 2015. Review draft work with SMGBAC.</a:t>
            </a:r>
          </a:p>
          <a:p>
            <a:r>
              <a:rPr lang="en-US" dirty="0" smtClean="0"/>
              <a:t>December, 2015.   Present draft revision request to Boards of Directors (2).  Incorporate comments.</a:t>
            </a:r>
          </a:p>
          <a:p>
            <a:r>
              <a:rPr lang="en-US" dirty="0" smtClean="0"/>
              <a:t>January, 2016.  Submit revision request to DWR</a:t>
            </a:r>
            <a:r>
              <a:rPr lang="en-US" dirty="0" smtClean="0"/>
              <a:t>.</a:t>
            </a:r>
          </a:p>
          <a:p>
            <a:r>
              <a:rPr lang="en-US" dirty="0" smtClean="0"/>
              <a:t>2017.  Bulletin 118 basin reprioritization.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3305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4"/>
            <a:ext cx="8382000" cy="2511457"/>
          </a:xfrm>
        </p:spPr>
        <p:txBody>
          <a:bodyPr/>
          <a:lstStyle/>
          <a:p>
            <a:r>
              <a:rPr lang="en-US" dirty="0" smtClean="0"/>
              <a:t>Get early DWR acceptance of our approach DWR</a:t>
            </a:r>
          </a:p>
          <a:p>
            <a:r>
              <a:rPr lang="en-US" dirty="0" smtClean="0"/>
              <a:t>Coordination with Soquel-Aptos work</a:t>
            </a:r>
          </a:p>
          <a:p>
            <a:r>
              <a:rPr lang="en-US" dirty="0" smtClean="0"/>
              <a:t>Level of local </a:t>
            </a:r>
            <a:r>
              <a:rPr lang="en-US" dirty="0" smtClean="0"/>
              <a:t>support</a:t>
            </a:r>
          </a:p>
          <a:p>
            <a:r>
              <a:rPr lang="en-US" dirty="0" smtClean="0"/>
              <a:t>Reprioritization timeline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4678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 Segoe 4-3 template-template_April-17-2007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</TotalTime>
  <Words>184</Words>
  <Application>Microsoft Office PowerPoint</Application>
  <PresentationFormat>On-screen Show (4:3)</PresentationFormat>
  <Paragraphs>27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Blue Segoe 4-3 template-template_April-17-2007</vt:lpstr>
      <vt:lpstr>Basin Boundary Revision Proposal</vt:lpstr>
      <vt:lpstr>Purpose: Request DWR Recognize the Santa Margarita Groundwater Basin</vt:lpstr>
      <vt:lpstr>Key Aspects of Boundary Request</vt:lpstr>
      <vt:lpstr>DWR Boundary Revision Types: Scientific</vt:lpstr>
      <vt:lpstr>DWR Boundary Revision Types: Jurisdictional</vt:lpstr>
      <vt:lpstr>Revision Application Requirements</vt:lpstr>
      <vt:lpstr>Compressed Schedule</vt:lpstr>
      <vt:lpstr>Issues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Basin Boundary Revision Proposal</dc:title>
  <dc:creator>Derrik Williams</dc:creator>
  <cp:lastModifiedBy>Derrik Williams</cp:lastModifiedBy>
  <cp:revision>10</cp:revision>
  <dcterms:created xsi:type="dcterms:W3CDTF">2015-09-30T17:27:35Z</dcterms:created>
  <dcterms:modified xsi:type="dcterms:W3CDTF">2015-10-06T05:38:55Z</dcterms:modified>
</cp:coreProperties>
</file>